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72" r:id="rId3"/>
    <p:sldId id="287" r:id="rId4"/>
    <p:sldId id="286" r:id="rId5"/>
    <p:sldId id="285" r:id="rId6"/>
    <p:sldId id="284" r:id="rId7"/>
    <p:sldId id="283" r:id="rId8"/>
    <p:sldId id="282" r:id="rId9"/>
    <p:sldId id="281" r:id="rId10"/>
    <p:sldId id="280" r:id="rId11"/>
    <p:sldId id="279" r:id="rId12"/>
    <p:sldId id="278" r:id="rId13"/>
    <p:sldId id="277" r:id="rId14"/>
    <p:sldId id="276" r:id="rId15"/>
    <p:sldId id="275" r:id="rId16"/>
    <p:sldId id="274" r:id="rId17"/>
    <p:sldId id="273" r:id="rId18"/>
    <p:sldId id="288" r:id="rId19"/>
    <p:sldId id="289" r:id="rId2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B9CC4-91CE-435F-B9DF-2DB2DED5EE41}" type="datetimeFigureOut">
              <a:rPr lang="de-DE" smtClean="0"/>
              <a:t>28.03.2019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D1D40-98D7-4C16-B5F6-C3780AD384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096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E311-9918-4DA2-BCCB-C250E1E87396}" type="datetime11">
              <a:rPr lang="de-DE" smtClean="0"/>
              <a:t>19:39:26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3-2019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CC4C-649A-43AF-84B0-7EF1A4ADE5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427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F227-575B-4A0B-9324-75BE6908DF07}" type="datetime11">
              <a:rPr lang="de-DE" smtClean="0"/>
              <a:t>19:39:26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3-2019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CC4C-649A-43AF-84B0-7EF1A4ADE5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572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08F6-E98C-4ADC-B396-B5CCF1E47C7C}" type="datetime11">
              <a:rPr lang="de-DE" smtClean="0"/>
              <a:t>19:39:26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3-2019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CC4C-649A-43AF-84B0-7EF1A4ADE5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8873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38A09-05E8-4700-B9E1-1FF7A2A5608A}" type="datetime11">
              <a:rPr lang="de-DE" smtClean="0"/>
              <a:t>19:39:26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3-2019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CC4C-649A-43AF-84B0-7EF1A4ADE5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90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3FDA9-86A5-4D91-BFD2-598E8B08777E}" type="datetime11">
              <a:rPr lang="de-DE" smtClean="0"/>
              <a:t>19:39:26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3-2019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CC4C-649A-43AF-84B0-7EF1A4ADE5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821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72FB-1248-4583-8C2A-90D846E4E104}" type="datetime11">
              <a:rPr lang="de-DE" smtClean="0"/>
              <a:t>19:39:26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3-2019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CC4C-649A-43AF-84B0-7EF1A4ADE5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3454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519E-152D-4CD1-A042-33205B610C3B}" type="datetime11">
              <a:rPr lang="de-DE" smtClean="0"/>
              <a:t>19:39:26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3-2019 Kleemann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CC4C-649A-43AF-84B0-7EF1A4ADE5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9826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E305-331A-49EF-8D1F-ADE9938BC0FA}" type="datetime11">
              <a:rPr lang="de-DE" smtClean="0"/>
              <a:t>19:39:26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3-2019 Kleemann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CC4C-649A-43AF-84B0-7EF1A4ADE5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354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A5BAD-4271-48E2-9039-1C6A32444384}" type="datetime11">
              <a:rPr lang="de-DE" smtClean="0"/>
              <a:t>19:39:26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3-2019 Kleemann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CC4C-649A-43AF-84B0-7EF1A4ADE5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23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9650-DEA4-4793-8041-FF92ECEC3D49}" type="datetime11">
              <a:rPr lang="de-DE" smtClean="0"/>
              <a:t>19:39:26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3-2019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CC4C-649A-43AF-84B0-7EF1A4ADE5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490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4CD3-08C2-424B-9468-B1239819260E}" type="datetime11">
              <a:rPr lang="de-DE" smtClean="0"/>
              <a:t>19:39:26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3-2019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1CC4C-649A-43AF-84B0-7EF1A4ADE5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839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27129-F39F-46D4-9DCB-1635D08684EB}" type="datetime11">
              <a:rPr lang="de-DE" smtClean="0"/>
              <a:t>19:39:26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3-2019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1CC4C-649A-43AF-84B0-7EF1A4ADE5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498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Der E-Bass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007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/>
        </p:nvSpPr>
        <p:spPr>
          <a:xfrm>
            <a:off x="6665237" y="1073944"/>
            <a:ext cx="417050" cy="5302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E-Bass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B4A2-E587-437F-A8C3-1950232F3CF7}" type="datetime10">
              <a:rPr lang="de-DE" smtClean="0"/>
              <a:t>19:39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3-2019 Kleemann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727" y="1061050"/>
            <a:ext cx="4154250" cy="533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4761781" y="1024420"/>
            <a:ext cx="1101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Kopfplatte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767490" y="1346097"/>
            <a:ext cx="1838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Stimmmechaniken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767490" y="1684651"/>
            <a:ext cx="1489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Halsspannstab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772366" y="2023205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Sattel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772366" y="2328005"/>
            <a:ext cx="16445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Griffbretteinlage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772366" y="2612433"/>
            <a:ext cx="1458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Bundstäbchen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795362" y="2950987"/>
            <a:ext cx="64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787550" y="3267288"/>
            <a:ext cx="10955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Gurthalter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086741" y="6160750"/>
            <a:ext cx="20681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(Bild: https://gitarrenblog.vandenhoff.de</a:t>
            </a:r>
            <a:r>
              <a:rPr lang="de-DE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de-DE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04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/>
        </p:nvSpPr>
        <p:spPr>
          <a:xfrm>
            <a:off x="6665237" y="1073944"/>
            <a:ext cx="417050" cy="5302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E-Bass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B4A2-E587-437F-A8C3-1950232F3CF7}" type="datetime10">
              <a:rPr lang="de-DE" smtClean="0"/>
              <a:t>19:39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3-2019 Kleemann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727" y="1061050"/>
            <a:ext cx="4154250" cy="533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4761781" y="1024420"/>
            <a:ext cx="1101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Kopfplatte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767490" y="1346097"/>
            <a:ext cx="1838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Stimmmechaniken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767490" y="1684651"/>
            <a:ext cx="1489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Halsspannstab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772366" y="2023205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Sattel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772366" y="2328005"/>
            <a:ext cx="16445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Griffbretteinlage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772366" y="2612433"/>
            <a:ext cx="1458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Bundstäbchen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795362" y="2950987"/>
            <a:ext cx="64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793327" y="3577463"/>
            <a:ext cx="1001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Griffbrett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787550" y="3267288"/>
            <a:ext cx="10955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Gurthalter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086741" y="6160750"/>
            <a:ext cx="20681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(Bild: https://gitarrenblog.vandenhoff.de</a:t>
            </a:r>
            <a:r>
              <a:rPr lang="de-DE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de-DE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96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/>
        </p:nvSpPr>
        <p:spPr>
          <a:xfrm>
            <a:off x="6665237" y="1073944"/>
            <a:ext cx="417050" cy="5302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E-Bass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B4A2-E587-437F-A8C3-1950232F3CF7}" type="datetime10">
              <a:rPr lang="de-DE" smtClean="0"/>
              <a:t>19:39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3-2019 Kleemann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727" y="1061050"/>
            <a:ext cx="4154250" cy="533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4761781" y="1024420"/>
            <a:ext cx="1101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Kopfplatte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767490" y="1346097"/>
            <a:ext cx="1838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Stimmmechaniken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767490" y="1684651"/>
            <a:ext cx="1489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Halsspannstab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772366" y="2023205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Sattel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772366" y="2328005"/>
            <a:ext cx="16445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Griffbretteinlage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772366" y="2612433"/>
            <a:ext cx="1458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Bundstäbchen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795362" y="2950987"/>
            <a:ext cx="64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793327" y="3577463"/>
            <a:ext cx="1001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Griffbrett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787550" y="3267288"/>
            <a:ext cx="10955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Gurthalter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793327" y="3916017"/>
            <a:ext cx="567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Hals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086741" y="6160750"/>
            <a:ext cx="20681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(Bild: https://gitarrenblog.vandenhoff.de</a:t>
            </a:r>
            <a:r>
              <a:rPr lang="de-DE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de-DE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00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/>
        </p:nvSpPr>
        <p:spPr>
          <a:xfrm>
            <a:off x="6665237" y="1073944"/>
            <a:ext cx="417050" cy="5302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E-Bass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B4A2-E587-437F-A8C3-1950232F3CF7}" type="datetime10">
              <a:rPr lang="de-DE" smtClean="0"/>
              <a:t>19:39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3-2019 Kleemann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727" y="1061050"/>
            <a:ext cx="4154250" cy="533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4761781" y="1024420"/>
            <a:ext cx="1101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Kopfplatte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767490" y="1346097"/>
            <a:ext cx="1838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Stimmmechaniken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767490" y="1684651"/>
            <a:ext cx="1489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Halsspannstab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772366" y="2023205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Sattel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772366" y="2328005"/>
            <a:ext cx="16445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Griffbretteinlage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772366" y="2612433"/>
            <a:ext cx="1458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Bundstäbchen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795362" y="2950987"/>
            <a:ext cx="64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793327" y="3577463"/>
            <a:ext cx="1001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Griffbrett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787550" y="3267288"/>
            <a:ext cx="10955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Gurthalter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793327" y="3916017"/>
            <a:ext cx="567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Hals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224690" y="4422854"/>
            <a:ext cx="804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Korpus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086741" y="6160750"/>
            <a:ext cx="20681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(Bild: https://gitarrenblog.vandenhoff.de</a:t>
            </a:r>
            <a:r>
              <a:rPr lang="de-DE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de-DE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18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/>
        </p:nvSpPr>
        <p:spPr>
          <a:xfrm>
            <a:off x="6665237" y="1073944"/>
            <a:ext cx="417050" cy="5302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E-Bass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B4A2-E587-437F-A8C3-1950232F3CF7}" type="datetime10">
              <a:rPr lang="de-DE" smtClean="0"/>
              <a:t>19:39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3-2019 Kleemann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727" y="1061050"/>
            <a:ext cx="4154250" cy="533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4761781" y="1024420"/>
            <a:ext cx="1101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Kopfplatte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767490" y="1346097"/>
            <a:ext cx="1838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Stimmmechaniken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767490" y="1684651"/>
            <a:ext cx="1489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Halsspannstab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772366" y="2023205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Sattel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772366" y="2328005"/>
            <a:ext cx="16445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Griffbretteinlage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772366" y="2612433"/>
            <a:ext cx="1458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Bundstäbchen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795362" y="2950987"/>
            <a:ext cx="64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793327" y="3577463"/>
            <a:ext cx="1001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Griffbrett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787550" y="3267288"/>
            <a:ext cx="10955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Gurthalter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793327" y="3916017"/>
            <a:ext cx="567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Hals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224690" y="4422854"/>
            <a:ext cx="804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Korpus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5244784" y="4756408"/>
            <a:ext cx="14204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Tonabnehmer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086741" y="6160750"/>
            <a:ext cx="20681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(Bild: https://gitarrenblog.vandenhoff.de</a:t>
            </a:r>
            <a:r>
              <a:rPr lang="de-DE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de-DE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42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/>
        </p:nvSpPr>
        <p:spPr>
          <a:xfrm>
            <a:off x="6665237" y="1073944"/>
            <a:ext cx="417050" cy="5302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E-Bass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B4A2-E587-437F-A8C3-1950232F3CF7}" type="datetime10">
              <a:rPr lang="de-DE" smtClean="0"/>
              <a:t>19:39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3-2019 Kleemann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727" y="1061050"/>
            <a:ext cx="4154250" cy="533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4761781" y="1024420"/>
            <a:ext cx="1101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Kopfplatte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767490" y="1346097"/>
            <a:ext cx="1838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Stimmmechaniken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767490" y="1684651"/>
            <a:ext cx="1489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Halsspannstab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772366" y="2023205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Sattel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772366" y="2328005"/>
            <a:ext cx="16445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Griffbretteinlage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772366" y="2612433"/>
            <a:ext cx="1458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Bundstäbchen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795362" y="2950987"/>
            <a:ext cx="64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793327" y="3577463"/>
            <a:ext cx="1001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Griffbrett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787550" y="3267288"/>
            <a:ext cx="10955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Gurthalter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793327" y="3916017"/>
            <a:ext cx="567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Hals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224690" y="4422854"/>
            <a:ext cx="804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Korpus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5244784" y="4756408"/>
            <a:ext cx="14204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Tonabnehmer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296543" y="5092838"/>
            <a:ext cx="16485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Lautstärkeregler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086741" y="6160750"/>
            <a:ext cx="20681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(Bild: https://gitarrenblog.vandenhoff.de</a:t>
            </a:r>
            <a:r>
              <a:rPr lang="de-DE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de-DE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75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/>
        </p:nvSpPr>
        <p:spPr>
          <a:xfrm>
            <a:off x="6665237" y="1073944"/>
            <a:ext cx="417050" cy="5302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E-Bass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B4A2-E587-437F-A8C3-1950232F3CF7}" type="datetime10">
              <a:rPr lang="de-DE" smtClean="0"/>
              <a:t>19:39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3-2019 Kleemann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727" y="1061050"/>
            <a:ext cx="4154250" cy="533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4761781" y="1024420"/>
            <a:ext cx="1101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Kopfplatte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767490" y="1346097"/>
            <a:ext cx="1838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Stimmmechaniken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767490" y="1684651"/>
            <a:ext cx="1489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Halsspannstab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772366" y="2023205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Sattel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772366" y="2328005"/>
            <a:ext cx="16445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Griffbretteinlage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772366" y="2612433"/>
            <a:ext cx="1458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Bundstäbchen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795362" y="2950987"/>
            <a:ext cx="64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793327" y="3577463"/>
            <a:ext cx="1001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Griffbrett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787550" y="3267288"/>
            <a:ext cx="10955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Gurthalter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793327" y="3916017"/>
            <a:ext cx="567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Hals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224690" y="4422854"/>
            <a:ext cx="804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Korpus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5244784" y="4756408"/>
            <a:ext cx="14204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Tonabnehmer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296543" y="5092838"/>
            <a:ext cx="16485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Lautstärkeregler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5312413" y="5431767"/>
            <a:ext cx="588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Steg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086741" y="6160750"/>
            <a:ext cx="20681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(Bild: https://gitarrenblog.vandenhoff.de</a:t>
            </a:r>
            <a:r>
              <a:rPr lang="de-DE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de-DE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31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/>
        </p:nvSpPr>
        <p:spPr>
          <a:xfrm>
            <a:off x="6665237" y="1073944"/>
            <a:ext cx="417050" cy="5302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E-Bass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B4A2-E587-437F-A8C3-1950232F3CF7}" type="datetime10">
              <a:rPr lang="de-DE" smtClean="0"/>
              <a:t>19:39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3-2019 Kleemann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727" y="1061050"/>
            <a:ext cx="4154250" cy="533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4761781" y="1024420"/>
            <a:ext cx="1101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Kopfplatte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767490" y="1346097"/>
            <a:ext cx="1838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Stimmmechaniken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767490" y="1684651"/>
            <a:ext cx="1489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Halsspannstab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772366" y="2023205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Sattel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772366" y="2328005"/>
            <a:ext cx="16445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Griffbretteinlage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772366" y="2612433"/>
            <a:ext cx="1458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Bundstäbchen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795362" y="2950987"/>
            <a:ext cx="64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793327" y="3577463"/>
            <a:ext cx="1001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Griffbrett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787550" y="3267288"/>
            <a:ext cx="10955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Gurthalter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793327" y="3916017"/>
            <a:ext cx="567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Hals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224690" y="4422854"/>
            <a:ext cx="804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Korpus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5244784" y="4756408"/>
            <a:ext cx="14204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Tonabnehmer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296543" y="5092838"/>
            <a:ext cx="16485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Lautstärkeregler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5312413" y="5431767"/>
            <a:ext cx="588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Steg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5296543" y="5747693"/>
            <a:ext cx="10315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Tonregler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086741" y="6160750"/>
            <a:ext cx="20681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(Bild: https://gitarrenblog.vandenhoff.de</a:t>
            </a:r>
            <a:r>
              <a:rPr lang="de-DE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de-DE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55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E-Bass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B4A2-E587-437F-A8C3-1950232F3CF7}" type="datetime10">
              <a:rPr lang="de-DE" smtClean="0"/>
              <a:t>19:39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3-2019 Kleemann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1759789" cy="1066359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915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Gitterrätsel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B4A2-E587-437F-A8C3-1950232F3CF7}" type="datetime10">
              <a:rPr lang="de-DE" smtClean="0"/>
              <a:t>19:39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3-2019 Kleemann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027" y="1129554"/>
            <a:ext cx="4441018" cy="535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52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/>
        </p:nvSpPr>
        <p:spPr>
          <a:xfrm>
            <a:off x="6665237" y="1073944"/>
            <a:ext cx="417050" cy="5302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E-Bass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B4A2-E587-437F-A8C3-1950232F3CF7}" type="datetime10">
              <a:rPr lang="de-DE" smtClean="0"/>
              <a:t>19:39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3-2019 Kleemann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727" y="1061050"/>
            <a:ext cx="4154250" cy="533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5086741" y="6160750"/>
            <a:ext cx="20681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(Bild: https://gitarrenblog.vandenhoff.de</a:t>
            </a:r>
            <a:r>
              <a:rPr lang="de-DE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de-DE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19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/>
        </p:nvSpPr>
        <p:spPr>
          <a:xfrm>
            <a:off x="6665237" y="1073944"/>
            <a:ext cx="417050" cy="5302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E-Bass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B4A2-E587-437F-A8C3-1950232F3CF7}" type="datetime10">
              <a:rPr lang="de-DE" smtClean="0"/>
              <a:t>19:39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3-2019 Kleemann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727" y="1061050"/>
            <a:ext cx="4154250" cy="533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4761781" y="1024420"/>
            <a:ext cx="1101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Kopfplatte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086741" y="6160750"/>
            <a:ext cx="20681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(Bild: https://gitarrenblog.vandenhoff.de</a:t>
            </a:r>
            <a:r>
              <a:rPr lang="de-DE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de-DE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2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/>
        </p:nvSpPr>
        <p:spPr>
          <a:xfrm>
            <a:off x="6665237" y="1073944"/>
            <a:ext cx="417050" cy="5302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E-Bass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B4A2-E587-437F-A8C3-1950232F3CF7}" type="datetime10">
              <a:rPr lang="de-DE" smtClean="0"/>
              <a:t>19:39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3-2019 Kleemann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727" y="1061050"/>
            <a:ext cx="4154250" cy="533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4761781" y="1024420"/>
            <a:ext cx="1101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Kopfplatte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767490" y="1346097"/>
            <a:ext cx="1838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Stimmmechaniken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086741" y="6160750"/>
            <a:ext cx="20681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(Bild: https://gitarrenblog.vandenhoff.de</a:t>
            </a:r>
            <a:r>
              <a:rPr lang="de-DE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de-DE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89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/>
        </p:nvSpPr>
        <p:spPr>
          <a:xfrm>
            <a:off x="6665237" y="1073944"/>
            <a:ext cx="417050" cy="5302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E-Bass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B4A2-E587-437F-A8C3-1950232F3CF7}" type="datetime10">
              <a:rPr lang="de-DE" smtClean="0"/>
              <a:t>19:39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3-2019 Kleemann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727" y="1061050"/>
            <a:ext cx="4154250" cy="533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4761781" y="1024420"/>
            <a:ext cx="1101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Kopfplatte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767490" y="1346097"/>
            <a:ext cx="1838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Stimmmechaniken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767490" y="1684651"/>
            <a:ext cx="1489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Halsspannstab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086741" y="6160750"/>
            <a:ext cx="20681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(Bild: https://gitarrenblog.vandenhoff.de</a:t>
            </a:r>
            <a:r>
              <a:rPr lang="de-DE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de-DE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9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/>
        </p:nvSpPr>
        <p:spPr>
          <a:xfrm>
            <a:off x="6665237" y="1073944"/>
            <a:ext cx="417050" cy="5302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E-Bass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B4A2-E587-437F-A8C3-1950232F3CF7}" type="datetime10">
              <a:rPr lang="de-DE" smtClean="0"/>
              <a:t>19:39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3-2019 Kleemann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727" y="1061050"/>
            <a:ext cx="4154250" cy="533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4761781" y="1024420"/>
            <a:ext cx="1101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Kopfplatte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767490" y="1346097"/>
            <a:ext cx="1838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Stimmmechaniken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767490" y="1684651"/>
            <a:ext cx="1489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Halsspannstab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772366" y="2023205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Sattel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086741" y="6160750"/>
            <a:ext cx="20681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(Bild: https://gitarrenblog.vandenhoff.de</a:t>
            </a:r>
            <a:r>
              <a:rPr lang="de-DE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de-DE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7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/>
        </p:nvSpPr>
        <p:spPr>
          <a:xfrm>
            <a:off x="6665237" y="1073944"/>
            <a:ext cx="417050" cy="5302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E-Bass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B4A2-E587-437F-A8C3-1950232F3CF7}" type="datetime10">
              <a:rPr lang="de-DE" smtClean="0"/>
              <a:t>19:39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3-2019 Kleemann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727" y="1061050"/>
            <a:ext cx="4154250" cy="533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4761781" y="1024420"/>
            <a:ext cx="1101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Kopfplatte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767490" y="1346097"/>
            <a:ext cx="1838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Stimmmechaniken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767490" y="1684651"/>
            <a:ext cx="1489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Halsspannstab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772366" y="2023205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Sattel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772366" y="2328005"/>
            <a:ext cx="16445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Griffbretteinlage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086741" y="6160750"/>
            <a:ext cx="20681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(Bild: https://gitarrenblog.vandenhoff.de</a:t>
            </a:r>
            <a:r>
              <a:rPr lang="de-DE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de-DE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45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/>
        </p:nvSpPr>
        <p:spPr>
          <a:xfrm>
            <a:off x="6665237" y="1073944"/>
            <a:ext cx="417050" cy="5302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E-Bass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B4A2-E587-437F-A8C3-1950232F3CF7}" type="datetime10">
              <a:rPr lang="de-DE" smtClean="0"/>
              <a:t>19:39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3-2019 Kleemann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727" y="1061050"/>
            <a:ext cx="4154250" cy="533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4761781" y="1024420"/>
            <a:ext cx="1101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Kopfplatte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767490" y="1346097"/>
            <a:ext cx="1838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Stimmmechaniken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767490" y="1684651"/>
            <a:ext cx="1489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Halsspannstab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772366" y="2023205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Sattel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772366" y="2328005"/>
            <a:ext cx="16445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Griffbretteinlage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772366" y="2612433"/>
            <a:ext cx="1458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Bundstäbchen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086741" y="6160750"/>
            <a:ext cx="20681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(Bild: https://gitarrenblog.vandenhoff.de</a:t>
            </a:r>
            <a:r>
              <a:rPr lang="de-DE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de-DE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46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/>
        </p:nvSpPr>
        <p:spPr>
          <a:xfrm>
            <a:off x="6665237" y="1073944"/>
            <a:ext cx="417050" cy="5302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E-Bass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B4A2-E587-437F-A8C3-1950232F3CF7}" type="datetime10">
              <a:rPr lang="de-DE" smtClean="0"/>
              <a:t>19:39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3-2019 Kleemann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727" y="1061050"/>
            <a:ext cx="4154250" cy="533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4761781" y="1024420"/>
            <a:ext cx="1101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Kopfplatte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767490" y="1346097"/>
            <a:ext cx="1838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Stimmmechaniken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767490" y="1684651"/>
            <a:ext cx="1489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Halsspannstab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772366" y="2023205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Sattel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772366" y="2328005"/>
            <a:ext cx="16445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Griffbretteinlage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772366" y="2612433"/>
            <a:ext cx="1458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Bundstäbchen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795362" y="2950987"/>
            <a:ext cx="64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Bund</a:t>
            </a:r>
            <a:endParaRPr 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086741" y="6160750"/>
            <a:ext cx="20681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(Bild: https://gitarrenblog.vandenhoff.de</a:t>
            </a:r>
            <a:r>
              <a:rPr lang="de-DE" sz="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de-DE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72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e Violin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Die Violine</Template>
  <TotalTime>0</TotalTime>
  <Words>342</Words>
  <Application>Microsoft Office PowerPoint</Application>
  <PresentationFormat>Bildschirmpräsentation (4:3)</PresentationFormat>
  <Paragraphs>191</Paragraphs>
  <Slides>19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0" baseType="lpstr">
      <vt:lpstr>Die Violine</vt:lpstr>
      <vt:lpstr>Der E-Bass</vt:lpstr>
      <vt:lpstr>Der E-Bass</vt:lpstr>
      <vt:lpstr>Der E-Bass</vt:lpstr>
      <vt:lpstr>Der E-Bass</vt:lpstr>
      <vt:lpstr>Der E-Bass</vt:lpstr>
      <vt:lpstr>Der E-Bass</vt:lpstr>
      <vt:lpstr>Der E-Bass</vt:lpstr>
      <vt:lpstr>Der E-Bass</vt:lpstr>
      <vt:lpstr>Der E-Bass</vt:lpstr>
      <vt:lpstr>Der E-Bass</vt:lpstr>
      <vt:lpstr>Der E-Bass</vt:lpstr>
      <vt:lpstr>Der E-Bass</vt:lpstr>
      <vt:lpstr>Der E-Bass</vt:lpstr>
      <vt:lpstr>Der E-Bass</vt:lpstr>
      <vt:lpstr>Der E-Bass</vt:lpstr>
      <vt:lpstr>Der E-Bass</vt:lpstr>
      <vt:lpstr>Der E-Bass</vt:lpstr>
      <vt:lpstr>Der E-Bass</vt:lpstr>
      <vt:lpstr>Lösung Gitterrätsel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Violine / Geige</dc:title>
  <dc:creator>test</dc:creator>
  <cp:lastModifiedBy>test</cp:lastModifiedBy>
  <cp:revision>12</cp:revision>
  <dcterms:created xsi:type="dcterms:W3CDTF">2019-03-04T17:34:50Z</dcterms:created>
  <dcterms:modified xsi:type="dcterms:W3CDTF">2019-03-28T18:43:22Z</dcterms:modified>
</cp:coreProperties>
</file>